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7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3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6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3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9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4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8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112D3-1DA7-7E4D-B689-E4EC5922355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65CEE-5840-904A-9EDD-0303DBCD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7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5FD22-131D-4719-A9A4-109CB975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Nickel and Bisphenol-A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A5C7B116-CAB2-44AF-8B3A-4896DCCDBFDB}"/>
              </a:ext>
            </a:extLst>
          </p:cNvPr>
          <p:cNvGrpSpPr/>
          <p:nvPr/>
        </p:nvGrpSpPr>
        <p:grpSpPr>
          <a:xfrm>
            <a:off x="1055567" y="2433035"/>
            <a:ext cx="6941274" cy="1477328"/>
            <a:chOff x="2348844" y="3320603"/>
            <a:chExt cx="6561056" cy="1477328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AEDC9E88-7A17-4F6F-84D9-7DF751576C0F}"/>
                </a:ext>
              </a:extLst>
            </p:cNvPr>
            <p:cNvSpPr/>
            <p:nvPr/>
          </p:nvSpPr>
          <p:spPr>
            <a:xfrm>
              <a:off x="2813900" y="3320603"/>
              <a:ext cx="6096000" cy="1477328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This product can expose you to chemicals including nickel, which is known to the State of California to cause cancer, and bisphenol-a, which is known to the State of California to cause birth defects or other reproductive harm.</a:t>
              </a:r>
            </a:p>
            <a:p>
              <a:r>
                <a:rPr lang="en-US" dirty="0"/>
                <a:t>For more information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7AFB97F7-44DC-43D9-8D35-19C3D0016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844" y="3320603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AE0E4CA-32A4-45FE-B556-8D75752A17B0}"/>
              </a:ext>
            </a:extLst>
          </p:cNvPr>
          <p:cNvSpPr/>
          <p:nvPr/>
        </p:nvSpPr>
        <p:spPr>
          <a:xfrm>
            <a:off x="952500" y="2362200"/>
            <a:ext cx="7044341" cy="16380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CDB3495-35D7-4D68-9DB6-C6A1017EF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99656"/>
            <a:ext cx="7078069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53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Nickel and Bisphenol-A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Tegethoff</dc:creator>
  <cp:lastModifiedBy>Denice Tegethoff</cp:lastModifiedBy>
  <cp:revision>2</cp:revision>
  <dcterms:created xsi:type="dcterms:W3CDTF">2018-08-29T16:25:27Z</dcterms:created>
  <dcterms:modified xsi:type="dcterms:W3CDTF">2018-08-29T16:25:48Z</dcterms:modified>
</cp:coreProperties>
</file>